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8" r:id="rId26"/>
    <p:sldId id="294" r:id="rId27"/>
    <p:sldId id="293" r:id="rId28"/>
    <p:sldId id="275" r:id="rId29"/>
    <p:sldId id="299" r:id="rId30"/>
    <p:sldId id="301" r:id="rId31"/>
    <p:sldId id="292" r:id="rId32"/>
    <p:sldId id="295" r:id="rId33"/>
    <p:sldId id="300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789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-probably because to appear in this data set…..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crashes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½ an ambulance and a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crashes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to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</a:t>
            </a:r>
          </a:p>
          <a:p>
            <a:pPr marL="0" indent="0">
              <a:buFontTx/>
              <a:buNone/>
            </a:pPr>
            <a:r>
              <a:rPr lang="en-AU" dirty="0"/>
              <a:t>extrapolate each weather to cover every week</a:t>
            </a:r>
          </a:p>
          <a:p>
            <a:pPr marL="0" indent="0">
              <a:buFontTx/>
              <a:buNone/>
            </a:pPr>
            <a:r>
              <a:rPr lang="en-AU" dirty="0"/>
              <a:t>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crash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crash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171450" indent="-171450">
              <a:buFontTx/>
              <a:buChar char="-"/>
            </a:pPr>
            <a:r>
              <a:rPr lang="en-AU" dirty="0"/>
              <a:t>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talk about general fit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r>
              <a:rPr lang="en-AU" dirty="0"/>
              <a:t>=====</a:t>
            </a:r>
          </a:p>
          <a:p>
            <a:endParaRPr lang="en-AU" dirty="0"/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used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got a RMSE of 0.1%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crashes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specific analysis and use of the model is possible</a:t>
            </a:r>
          </a:p>
          <a:p>
            <a:r>
              <a:rPr lang="en-AU" dirty="0"/>
              <a:t>for more specific use cases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Raining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predicted about </a:t>
            </a:r>
          </a:p>
          <a:p>
            <a:r>
              <a:rPr lang="en-AU" dirty="0"/>
              <a:t>7 ambulances  and 6 police </a:t>
            </a:r>
          </a:p>
          <a:p>
            <a:r>
              <a:rPr lang="en-AU" dirty="0"/>
              <a:t>in the southeast</a:t>
            </a:r>
          </a:p>
          <a:p>
            <a:endParaRPr lang="en-AU" dirty="0"/>
          </a:p>
          <a:p>
            <a:r>
              <a:rPr lang="en-AU" dirty="0"/>
              <a:t>6 and 5</a:t>
            </a:r>
          </a:p>
          <a:p>
            <a:r>
              <a:rPr lang="en-AU" dirty="0"/>
              <a:t>in northwest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endParaRPr lang="en-AU" dirty="0"/>
          </a:p>
          <a:p>
            <a:r>
              <a:rPr lang="en-AU" dirty="0"/>
              <a:t>the true data from 2019 </a:t>
            </a:r>
          </a:p>
          <a:p>
            <a:r>
              <a:rPr lang="en-AU" dirty="0"/>
              <a:t>averaged at about one ambulance or police car </a:t>
            </a:r>
          </a:p>
          <a:p>
            <a:r>
              <a:rPr lang="en-AU" dirty="0"/>
              <a:t>above these estimates</a:t>
            </a:r>
          </a:p>
          <a:p>
            <a:endParaRPr lang="en-AU" dirty="0"/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r>
              <a:rPr lang="en-AU" dirty="0"/>
              <a:t>and what would make sense to do with it`</a:t>
            </a:r>
          </a:p>
          <a:p>
            <a:r>
              <a:rPr lang="en-AU" dirty="0"/>
              <a:t>and what doesn’t make sense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with that data</a:t>
            </a:r>
          </a:p>
          <a:p>
            <a:r>
              <a:rPr lang="en-AU" dirty="0"/>
              <a:t>we want to wrangle that data</a:t>
            </a:r>
          </a:p>
          <a:p>
            <a:r>
              <a:rPr lang="en-AU" dirty="0"/>
              <a:t>get that data into a nice format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so that 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then with the full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and </a:t>
            </a:r>
            <a:r>
              <a:rPr lang="en-AU" dirty="0" err="1"/>
              <a:t>analyze</a:t>
            </a:r>
            <a:r>
              <a:rPr lang="en-AU" dirty="0"/>
              <a:t> it</a:t>
            </a:r>
          </a:p>
          <a:p>
            <a:r>
              <a:rPr lang="en-AU" dirty="0"/>
              <a:t>to get our final results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pre-crash data</a:t>
            </a:r>
          </a:p>
          <a:p>
            <a:r>
              <a:rPr lang="en-AU" dirty="0"/>
              <a:t>information we have before the crash</a:t>
            </a:r>
          </a:p>
          <a:p>
            <a:endParaRPr lang="en-AU" dirty="0"/>
          </a:p>
          <a:p>
            <a:r>
              <a:rPr lang="en-AU" dirty="0"/>
              <a:t>post-crash data</a:t>
            </a:r>
          </a:p>
          <a:p>
            <a:r>
              <a:rPr lang="en-AU" dirty="0"/>
              <a:t>information we will have after the crash</a:t>
            </a:r>
          </a:p>
          <a:p>
            <a:endParaRPr lang="en-AU" dirty="0"/>
          </a:p>
          <a:p>
            <a:r>
              <a:rPr lang="en-AU" dirty="0"/>
              <a:t>for the pre-crash data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post-crash data</a:t>
            </a:r>
          </a:p>
          <a:p>
            <a:r>
              <a:rPr lang="en-AU" dirty="0"/>
              <a:t>====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  <a:p>
            <a:endParaRPr lang="en-AU" dirty="0"/>
          </a:p>
          <a:p>
            <a:r>
              <a:rPr lang="en-AU" dirty="0"/>
              <a:t>but lets stick with the post crash data for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pre-crash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r>
              <a:rPr lang="en-AU" dirty="0"/>
              <a:t>don’t want week long data groups</a:t>
            </a:r>
          </a:p>
          <a:p>
            <a:r>
              <a:rPr lang="en-AU" dirty="0"/>
              <a:t>not useful for schedules</a:t>
            </a:r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decided on splitting </a:t>
            </a:r>
            <a:r>
              <a:rPr lang="en-AU" dirty="0" err="1"/>
              <a:t>daty</a:t>
            </a:r>
            <a:endParaRPr lang="en-AU" dirty="0"/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night between 12am and 6am</a:t>
            </a:r>
          </a:p>
          <a:p>
            <a:r>
              <a:rPr lang="en-AU" dirty="0"/>
              <a:t>morning  between 6am and 12pm</a:t>
            </a:r>
          </a:p>
          <a:p>
            <a:r>
              <a:rPr lang="en-AU" dirty="0"/>
              <a:t>afternoon between 12pm and 6pm</a:t>
            </a:r>
          </a:p>
          <a:p>
            <a:r>
              <a:rPr lang="en-AU" dirty="0"/>
              <a:t>and evening between 6pm and 12am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</a:t>
            </a:r>
          </a:p>
          <a:p>
            <a:r>
              <a:rPr lang="en-AU" dirty="0"/>
              <a:t>similar issue with the date group size</a:t>
            </a:r>
          </a:p>
          <a:p>
            <a:r>
              <a:rPr lang="en-AU" dirty="0"/>
              <a:t>will investigate which is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true or false</a:t>
            </a:r>
          </a:p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which is an assumption I have made</a:t>
            </a:r>
          </a:p>
          <a:p>
            <a:r>
              <a:rPr lang="en-AU" dirty="0"/>
              <a:t>each crash can only have one ambulance and one police car</a:t>
            </a:r>
          </a:p>
          <a:p>
            <a:r>
              <a:rPr lang="en-AU" dirty="0"/>
              <a:t>for simplicity</a:t>
            </a:r>
          </a:p>
          <a:p>
            <a:r>
              <a:rPr lang="en-AU" dirty="0"/>
              <a:t>it is possible to predicted the number per crash,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I would have to make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 crash had</a:t>
            </a:r>
          </a:p>
          <a:p>
            <a:r>
              <a:rPr lang="en-AU" dirty="0"/>
              <a:t>their injury severity reported</a:t>
            </a:r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</a:t>
            </a:r>
            <a:r>
              <a:rPr lang="en-AU" dirty="0" err="1"/>
              <a:t>demed</a:t>
            </a:r>
            <a:r>
              <a:rPr lang="en-AU" dirty="0"/>
              <a:t>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</a:t>
            </a:r>
            <a:r>
              <a:rPr lang="en-AU" dirty="0" err="1"/>
              <a:t>futher</a:t>
            </a:r>
            <a:r>
              <a:rPr lang="en-AU" dirty="0"/>
              <a:t>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/>
          </a:bodyPr>
          <a:lstStyle/>
          <a:p>
            <a:r>
              <a:rPr lang="en-US" dirty="0"/>
              <a:t>Metropolitan areas greatly increase the chance of needing an ambulance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Weather not being clear in the evening increased risk quite a bit</a:t>
            </a:r>
          </a:p>
          <a:p>
            <a:pPr lvl="1"/>
            <a:r>
              <a:rPr lang="en-US" dirty="0"/>
              <a:t>Whereas raining in the morning decreased risk</a:t>
            </a:r>
          </a:p>
          <a:p>
            <a:r>
              <a:rPr lang="en-US" dirty="0"/>
              <a:t>Raining itself wasn’t significant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21544" cy="1646302"/>
          </a:xfrm>
        </p:spPr>
        <p:txBody>
          <a:bodyPr/>
          <a:lstStyle/>
          <a:p>
            <a:r>
              <a:rPr lang="en-AU" dirty="0"/>
              <a:t>When Do We Need Emergency Services?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Each person of a crash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</TotalTime>
  <Words>2900</Words>
  <Application>Microsoft Office PowerPoint</Application>
  <PresentationFormat>Widescreen</PresentationFormat>
  <Paragraphs>859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Training Testing Split</vt:lpstr>
      <vt:lpstr>PowerPoint Presentation</vt:lpstr>
      <vt:lpstr>Model Formula   Gamma GLM</vt:lpstr>
      <vt:lpstr>Model Diagnostic Plots</vt:lpstr>
      <vt:lpstr>Results!</vt:lpstr>
      <vt:lpstr>Predicting Police Demand</vt:lpstr>
      <vt:lpstr>PowerPoint Presentation</vt:lpstr>
      <vt:lpstr>Statistical Analysis and Results</vt:lpstr>
      <vt:lpstr>When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17</cp:revision>
  <dcterms:created xsi:type="dcterms:W3CDTF">2023-08-28T10:43:25Z</dcterms:created>
  <dcterms:modified xsi:type="dcterms:W3CDTF">2023-08-30T15:44:26Z</dcterms:modified>
</cp:coreProperties>
</file>